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F966E-FBD4-46B2-B9DD-90C23EF0C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516DD6-A001-4913-AEA3-77A3AD746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A4990-FE80-4C0E-9142-96A15DEF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15370C-832A-4BD4-AAC9-48D03ECF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7276FC-F518-4228-A746-1F316ED5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7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D5B7B-EB6B-4407-ACA4-96EDAA54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03F7C4-EDD6-43F3-889B-3D195A29B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B4CE9-355B-4858-841C-CBBAAD5A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6B9158-00B1-40DE-AD68-274697C2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357D6-4254-4C91-84E6-CDC8598C2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54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E45F1A-2C1C-4CC8-8C84-F311120AB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3288AF-4480-43C0-9184-C62FFE034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4FF743-5FB6-4B40-B570-C640C7E1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D367BC-D123-4491-973F-95E47DFE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1F2623-29FE-4920-92A9-C3F6B93B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95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F931F-B917-4070-B08B-7CC20B83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AE7FF8-30DC-4B80-A4BF-C195A22C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873D27-1C55-4388-BA0F-850BA4BE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6E7353-577D-407E-AD8D-7248264E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96509E-2C00-4086-867D-25817609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7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CB4F5-4193-4FD7-AD47-DC725588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21C3D0-EDE8-4727-B2CA-2F6A20A27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1AAE50-4C4D-47CB-B63B-714F17A7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BA0EFA-C1F6-4C14-88C9-1742FBF3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ECF1B-7450-4778-B5AC-7FDBA6F0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46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82C71-D7DF-4EAF-9983-CC7DB3956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5077A-B530-4A51-BA3C-A09798D82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0182CF-EA6D-4492-A1EC-B2B005875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7A9026-DED0-4513-91E7-74662E6F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4E1D46-D558-4D03-A49C-FABAB6F4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5D1D1-C85F-43E8-BD80-58C3B5C1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3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2DE86-BCAC-4A8B-9287-A3453A91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80D65B-1DCB-472B-A08A-CA000AAC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A442D0-826D-4363-BFAA-07F9BF68A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02A227-FA5C-4F8A-98E7-65EB9AA14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DEA643-9F49-4EB3-9263-B9028F689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7D3374-97CA-485B-9D5F-ECC5EBA8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B730FF-4753-42B6-AE87-07530F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0B3A9C-E0A8-4391-89AC-2F3DB619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86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B392C-9FF9-412B-97D2-B7080E8D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C8A2F7-3C92-4991-8086-9238FB2E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EE7AE0-F6A5-4C0A-AEC9-CDD491DF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E5DA4C-330E-40C7-B448-EEEAD4C0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2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39FE3B-5067-44F9-98D2-F9A39AD9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B218A8B-44EC-48D1-AB5D-8733593C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579623-1959-486D-A2BC-0368C4A8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6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00136-B4DC-4A6B-B43D-CBBFEEE3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BEBCE5-E053-443E-A050-6D5110199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409C84-4052-400B-BE03-656B0A3A3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86461F-F885-45BB-B4C7-8D2B791B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38DC5D-EBB9-4722-8D29-549A19FC1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D6DE4F-A728-4C30-B0C6-4C3461A2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97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17309-BD6F-4893-A28C-07DD2B181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949CB3-FE18-4996-A742-20DAED9A3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5A071E-7604-4CDC-9439-D942633CC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C5FC43-2D16-49AB-8BCF-2564FC76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81E9FD-65E9-47EE-8B28-00C446D0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4555CC-5747-4291-826F-7EBE7CBE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24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1F876-B529-49C5-BA74-F84C6EF1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1E7198-1803-4930-891F-A33CDADC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0B46CF-3F10-4E3A-96B8-294670727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AAB4-DA9F-4DC9-B44A-81434FA19656}" type="datetimeFigureOut">
              <a:rPr lang="ru-RU" smtClean="0"/>
              <a:t>05.03.2021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38B6D3-A934-4DF1-BCEC-4714EF501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63D21-09EA-4782-9EFC-03982BA3C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DEB5F-F907-416B-874A-9D12150730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00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E27EBA-1675-48EA-9819-7BF643C10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45" y="0"/>
            <a:ext cx="1226664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39A1F7-70CB-4F57-B720-2AA0F749CFF9}"/>
              </a:ext>
            </a:extLst>
          </p:cNvPr>
          <p:cNvSpPr txBox="1"/>
          <p:nvPr/>
        </p:nvSpPr>
        <p:spPr>
          <a:xfrm>
            <a:off x="7994708" y="242596"/>
            <a:ext cx="4051882" cy="54476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Милые женщины!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От всей души поздравляем вас с замечательным весенним праздником!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 Весна – абсолютно волшебное время, когда пробуждается природа, ярче светит солнце, наполняя душу радостью, теплом и всем, что прекрасно вокруг.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8 Марта 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– неповторимый    праздник женственности, красоты и вдохновения!</a:t>
            </a:r>
            <a:r>
              <a:rPr lang="ru-RU" sz="2000" dirty="0">
                <a:solidFill>
                  <a:srgbClr val="7030A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В этот день хочется пожелать, чтобы Ваша жизнь складывалась идеальным пазлом: здоровье, благополучие, счастье и любовь! 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sz="2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Коллектив ИИАЭ ДВО РАН </a:t>
            </a:r>
          </a:p>
        </p:txBody>
      </p:sp>
    </p:spTree>
    <p:extLst>
      <p:ext uri="{BB962C8B-B14F-4D97-AF65-F5344CB8AC3E}">
        <p14:creationId xmlns:p14="http://schemas.microsoft.com/office/powerpoint/2010/main" val="977516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Герасименко</dc:creator>
  <cp:lastModifiedBy>Александр Герасименко</cp:lastModifiedBy>
  <cp:revision>2</cp:revision>
  <dcterms:created xsi:type="dcterms:W3CDTF">2021-03-05T03:14:26Z</dcterms:created>
  <dcterms:modified xsi:type="dcterms:W3CDTF">2021-03-05T03:24:29Z</dcterms:modified>
</cp:coreProperties>
</file>